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48" d="100"/>
          <a:sy n="148" d="100"/>
        </p:scale>
        <p:origin x="-61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1D239-582E-4FDC-9EFB-E9E206FE94DC}" type="datetimeFigureOut">
              <a:rPr lang="fr-FR" smtClean="0"/>
              <a:t>08/11/2016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9528-D14A-4234-A94E-87745EE40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0837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1D239-582E-4FDC-9EFB-E9E206FE94DC}" type="datetimeFigureOut">
              <a:rPr lang="fr-FR" smtClean="0"/>
              <a:t>08/11/2016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9528-D14A-4234-A94E-87745EE40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212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1D239-582E-4FDC-9EFB-E9E206FE94DC}" type="datetimeFigureOut">
              <a:rPr lang="fr-FR" smtClean="0"/>
              <a:t>08/11/2016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9528-D14A-4234-A94E-87745EE40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8244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1D239-582E-4FDC-9EFB-E9E206FE94DC}" type="datetimeFigureOut">
              <a:rPr lang="fr-FR" smtClean="0"/>
              <a:t>08/11/2016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9528-D14A-4234-A94E-87745EE40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6912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1D239-582E-4FDC-9EFB-E9E206FE94DC}" type="datetimeFigureOut">
              <a:rPr lang="fr-FR" smtClean="0"/>
              <a:t>08/11/2016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9528-D14A-4234-A94E-87745EE40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1232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1D239-582E-4FDC-9EFB-E9E206FE94DC}" type="datetimeFigureOut">
              <a:rPr lang="fr-FR" smtClean="0"/>
              <a:t>08/11/2016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9528-D14A-4234-A94E-87745EE40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3638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1D239-582E-4FDC-9EFB-E9E206FE94DC}" type="datetimeFigureOut">
              <a:rPr lang="fr-FR" smtClean="0"/>
              <a:t>08/11/2016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9528-D14A-4234-A94E-87745EE40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5382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1D239-582E-4FDC-9EFB-E9E206FE94DC}" type="datetimeFigureOut">
              <a:rPr lang="fr-FR" smtClean="0"/>
              <a:t>08/11/2016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9528-D14A-4234-A94E-87745EE40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8246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1D239-582E-4FDC-9EFB-E9E206FE94DC}" type="datetimeFigureOut">
              <a:rPr lang="fr-FR" smtClean="0"/>
              <a:t>08/11/2016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9528-D14A-4234-A94E-87745EE40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151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1D239-582E-4FDC-9EFB-E9E206FE94DC}" type="datetimeFigureOut">
              <a:rPr lang="fr-FR" smtClean="0"/>
              <a:t>08/11/2016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9528-D14A-4234-A94E-87745EE40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006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1D239-582E-4FDC-9EFB-E9E206FE94DC}" type="datetimeFigureOut">
              <a:rPr lang="fr-FR" smtClean="0"/>
              <a:t>08/11/2016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9528-D14A-4234-A94E-87745EE40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4624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1D239-582E-4FDC-9EFB-E9E206FE94DC}" type="datetimeFigureOut">
              <a:rPr lang="fr-FR" smtClean="0"/>
              <a:t>08/11/2016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F9528-D14A-4234-A94E-87745EE40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098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91" b="41289"/>
          <a:stretch/>
        </p:blipFill>
        <p:spPr bwMode="auto">
          <a:xfrm>
            <a:off x="251520" y="1052736"/>
            <a:ext cx="8161322" cy="17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57" b="18557"/>
          <a:stretch/>
        </p:blipFill>
        <p:spPr bwMode="auto">
          <a:xfrm>
            <a:off x="948313" y="3404989"/>
            <a:ext cx="6767736" cy="21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8412842" y="1196752"/>
            <a:ext cx="45719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07504" y="1124744"/>
            <a:ext cx="8568952" cy="8099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0" y="3789040"/>
            <a:ext cx="8568952" cy="9361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403648" y="620688"/>
            <a:ext cx="4321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Releves</a:t>
            </a:r>
            <a:r>
              <a:rPr lang="fr-FR" dirty="0" smtClean="0"/>
              <a:t>  « </a:t>
            </a:r>
            <a:r>
              <a:rPr lang="fr-FR" dirty="0" err="1" smtClean="0"/>
              <a:t>Calsky</a:t>
            </a:r>
            <a:r>
              <a:rPr lang="fr-FR" dirty="0" smtClean="0"/>
              <a:t> » du 5 aout 2013 vers 22 H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90664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CNES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Aguttes Jean-Paul</dc:creator>
  <cp:lastModifiedBy>Aguttes Jean-Paul</cp:lastModifiedBy>
  <cp:revision>1</cp:revision>
  <dcterms:created xsi:type="dcterms:W3CDTF">2016-11-08T13:38:51Z</dcterms:created>
  <dcterms:modified xsi:type="dcterms:W3CDTF">2016-11-08T13:47:15Z</dcterms:modified>
</cp:coreProperties>
</file>