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howGuides="1">
      <p:cViewPr>
        <p:scale>
          <a:sx n="148" d="100"/>
          <a:sy n="148" d="100"/>
        </p:scale>
        <p:origin x="-612" y="-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239-582E-4FDC-9EFB-E9E206FE94DC}" type="datetimeFigureOut">
              <a:rPr lang="fr-FR" smtClean="0"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9528-D14A-4234-A94E-87745EE40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808374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239-582E-4FDC-9EFB-E9E206FE94DC}" type="datetimeFigureOut">
              <a:rPr lang="fr-FR" smtClean="0"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9528-D14A-4234-A94E-87745EE40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392123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239-582E-4FDC-9EFB-E9E206FE94DC}" type="datetimeFigureOut">
              <a:rPr lang="fr-FR" smtClean="0"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9528-D14A-4234-A94E-87745EE40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82449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239-582E-4FDC-9EFB-E9E206FE94DC}" type="datetimeFigureOut">
              <a:rPr lang="fr-FR" smtClean="0"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9528-D14A-4234-A94E-87745EE40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2169123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239-582E-4FDC-9EFB-E9E206FE94DC}" type="datetimeFigureOut">
              <a:rPr lang="fr-FR" smtClean="0"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9528-D14A-4234-A94E-87745EE40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112323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239-582E-4FDC-9EFB-E9E206FE94DC}" type="datetimeFigureOut">
              <a:rPr lang="fr-FR" smtClean="0"/>
              <a:t>08/11/2016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9528-D14A-4234-A94E-87745EE40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136382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239-582E-4FDC-9EFB-E9E206FE94DC}" type="datetimeFigureOut">
              <a:rPr lang="fr-FR" smtClean="0"/>
              <a:t>08/11/2016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9528-D14A-4234-A94E-87745EE40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8538283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239-582E-4FDC-9EFB-E9E206FE94DC}" type="datetimeFigureOut">
              <a:rPr lang="fr-FR" smtClean="0"/>
              <a:t>08/11/2016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9528-D14A-4234-A94E-87745EE40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3882460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239-582E-4FDC-9EFB-E9E206FE94DC}" type="datetimeFigureOut">
              <a:rPr lang="fr-FR" smtClean="0"/>
              <a:t>08/11/2016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9528-D14A-4234-A94E-87745EE40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891512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239-582E-4FDC-9EFB-E9E206FE94DC}" type="datetimeFigureOut">
              <a:rPr lang="fr-FR" smtClean="0"/>
              <a:t>08/11/2016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9528-D14A-4234-A94E-87745EE40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430067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11D239-582E-4FDC-9EFB-E9E206FE94DC}" type="datetimeFigureOut">
              <a:rPr lang="fr-FR" smtClean="0"/>
              <a:t>08/11/2016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DF9528-D14A-4234-A94E-87745EE40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1462493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11D239-582E-4FDC-9EFB-E9E206FE94DC}" type="datetimeFigureOut">
              <a:rPr lang="fr-FR" smtClean="0"/>
              <a:t>08/11/2016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DF9528-D14A-4234-A94E-87745EE405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816098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1591" b="41289"/>
          <a:stretch/>
        </p:blipFill>
        <p:spPr bwMode="auto">
          <a:xfrm>
            <a:off x="251520" y="1052736"/>
            <a:ext cx="8161322" cy="1764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8557" b="18557"/>
          <a:stretch/>
        </p:blipFill>
        <p:spPr bwMode="auto">
          <a:xfrm>
            <a:off x="948313" y="3404989"/>
            <a:ext cx="6767736" cy="219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8412842" y="1196752"/>
            <a:ext cx="45719" cy="7200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" name="Rectangle 4"/>
          <p:cNvSpPr/>
          <p:nvPr/>
        </p:nvSpPr>
        <p:spPr>
          <a:xfrm>
            <a:off x="107504" y="1124744"/>
            <a:ext cx="8568952" cy="809992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/>
        </p:nvSpPr>
        <p:spPr>
          <a:xfrm>
            <a:off x="0" y="3789040"/>
            <a:ext cx="8568952" cy="936104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1403648" y="620688"/>
            <a:ext cx="432118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dirty="0" err="1" smtClean="0"/>
              <a:t>Releves</a:t>
            </a:r>
            <a:r>
              <a:rPr lang="fr-FR" dirty="0" smtClean="0"/>
              <a:t>  « </a:t>
            </a:r>
            <a:r>
              <a:rPr lang="fr-FR" dirty="0" err="1" smtClean="0"/>
              <a:t>Calsky</a:t>
            </a:r>
            <a:r>
              <a:rPr lang="fr-FR" dirty="0" smtClean="0"/>
              <a:t> » du 5 aout 2013 vers 22 H</a:t>
            </a:r>
            <a:endParaRPr lang="fr-FR" dirty="0"/>
          </a:p>
        </p:txBody>
      </p:sp>
    </p:spTree>
    <p:extLst>
      <p:ext uri="{BB962C8B-B14F-4D97-AF65-F5344CB8AC3E}">
        <p14:creationId xmlns:p14="http://schemas.microsoft.com/office/powerpoint/2010/main" val="309906649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</Words>
  <Application>Microsoft Office PowerPoint</Application>
  <PresentationFormat>Affichage à l'écran (4:3)</PresentationFormat>
  <Paragraphs>1</Paragraphs>
  <Slides>1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</vt:i4>
      </vt:variant>
    </vt:vector>
  </HeadingPairs>
  <TitlesOfParts>
    <vt:vector size="2" baseType="lpstr">
      <vt:lpstr>Thème Office</vt:lpstr>
      <vt:lpstr>Présentation PowerPoint</vt:lpstr>
    </vt:vector>
  </TitlesOfParts>
  <Company>CNES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Aguttes Jean-Paul</dc:creator>
  <cp:lastModifiedBy>Aguttes Jean-Paul</cp:lastModifiedBy>
  <cp:revision>1</cp:revision>
  <dcterms:created xsi:type="dcterms:W3CDTF">2016-11-08T13:38:51Z</dcterms:created>
  <dcterms:modified xsi:type="dcterms:W3CDTF">2016-11-08T13:47:15Z</dcterms:modified>
</cp:coreProperties>
</file>