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66" d="100"/>
          <a:sy n="166" d="100"/>
        </p:scale>
        <p:origin x="1260" y="2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5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74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04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3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99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58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69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33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3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D3E5A-4E3C-4CE7-A2DC-7EC775D3E196}" type="datetimeFigureOut">
              <a:rPr lang="fr-FR" smtClean="0"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61F3-02B8-4F80-ACE6-EA7E5C8C2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8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0746"/>
            <a:ext cx="46085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188640"/>
            <a:ext cx="381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Soleil juste à l’horizon,  direction 240°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45703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Deux avions (cap ~ 230°) et position du témoin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563888" y="3501008"/>
            <a:ext cx="5534509" cy="3356992"/>
            <a:chOff x="4066672" y="3717032"/>
            <a:chExt cx="5031725" cy="272551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46" b="-13446"/>
            <a:stretch/>
          </p:blipFill>
          <p:spPr bwMode="auto">
            <a:xfrm>
              <a:off x="4066672" y="3717032"/>
              <a:ext cx="5031725" cy="272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7164288" y="4077071"/>
              <a:ext cx="209996" cy="1139617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Étoile à 5 branches 13"/>
            <p:cNvSpPr/>
            <p:nvPr/>
          </p:nvSpPr>
          <p:spPr>
            <a:xfrm>
              <a:off x="8161855" y="4059168"/>
              <a:ext cx="108012" cy="15116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61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</Words>
  <Application>Microsoft Office PowerPoint</Application>
  <PresentationFormat>Affichage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Aguttes Jean-Paul</dc:creator>
  <cp:lastModifiedBy>Aguttes Jean-Paul</cp:lastModifiedBy>
  <cp:revision>8</cp:revision>
  <dcterms:created xsi:type="dcterms:W3CDTF">2017-05-04T11:01:25Z</dcterms:created>
  <dcterms:modified xsi:type="dcterms:W3CDTF">2017-05-04T14:52:56Z</dcterms:modified>
</cp:coreProperties>
</file>